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 varScale="1">
        <p:scale>
          <a:sx n="16" d="100"/>
          <a:sy n="16" d="100"/>
        </p:scale>
        <p:origin x="1565" y="8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3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7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0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4pPr>
            <a:lvl5pPr marL="877744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1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1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360" indent="0">
              <a:buNone/>
              <a:defRPr sz="13400"/>
            </a:lvl2pPr>
            <a:lvl3pPr marL="4388720" indent="0">
              <a:buNone/>
              <a:defRPr sz="11500"/>
            </a:lvl3pPr>
            <a:lvl4pPr marL="6583080" indent="0">
              <a:buNone/>
              <a:defRPr sz="9600"/>
            </a:lvl4pPr>
            <a:lvl5pPr marL="8777440" indent="0">
              <a:buNone/>
              <a:defRPr sz="9600"/>
            </a:lvl5pPr>
            <a:lvl6pPr marL="10971800" indent="0">
              <a:buNone/>
              <a:defRPr sz="9600"/>
            </a:lvl6pPr>
            <a:lvl7pPr marL="13166160" indent="0">
              <a:buNone/>
              <a:defRPr sz="9600"/>
            </a:lvl7pPr>
            <a:lvl8pPr marL="15360520" indent="0">
              <a:buNone/>
              <a:defRPr sz="9600"/>
            </a:lvl8pPr>
            <a:lvl9pPr marL="175548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7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770" indent="-1645770" algn="l" defTabSz="43887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35" indent="-1371475" algn="l" defTabSz="43887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260" indent="-1097180" algn="l" defTabSz="43887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20" indent="-1097180" algn="l" defTabSz="43887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98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34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7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059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0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4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0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1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5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8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723900" y="798012"/>
            <a:ext cx="42443400" cy="5602788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13487400" y="838200"/>
            <a:ext cx="286017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3800" b="1" kern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Hardnovate Contest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600" b="1" dirty="0">
                <a:latin typeface="Arial" pitchFamily="34" charset="0"/>
                <a:cs typeface="Arial" pitchFamily="34" charset="0"/>
              </a:rPr>
              <a:t>Title: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Participants(s)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Participants(s)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….….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Affiliation</a:t>
            </a:r>
            <a:endParaRPr lang="it-IT" sz="5400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723900" y="6713213"/>
            <a:ext cx="42443400" cy="25366387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676400" y="7121097"/>
            <a:ext cx="41303400" cy="25366387"/>
          </a:xfrm>
          <a:ln w="76200">
            <a:noFill/>
          </a:ln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86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The following are guidelines recommended by ISTMSI-2027 for all posters to follow:</a:t>
            </a:r>
          </a:p>
          <a:p>
            <a:pPr marL="0" indent="0">
              <a:buNone/>
            </a:pPr>
            <a:endParaRPr lang="en-US" sz="60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b="1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Preparing your Poster well before the Conference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One poster board is allocated to each presentation. The maximum and recommended poster size is 44 inches wide by 32 inches height (portrait format).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Posters must be mounted using supplies provided by the organizing committee. Pushpins will be provided to attach your posters to the boards.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Each poster presenter is required to defend his/her poster during the respective poster session slot for the paper to be included in the conference proceedings.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The title of your poster should be done in block letters which are at least 8 to 10 cm (3 to 4 inches) high.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All text must be easily readable from a distance of 1 to 2 meters. Make the lettering at least 1 cm high, smaller lettering will not be legible from a distance of 1 to 2 meters.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All graphs and charts should be least 25 X 30 cm (approximately 8.5 x 11 inches) or larger.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It is a good idea to sequentially number your materials in the poster. This will indicate to the viewer a logical progression through your poster.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Prepare your poster carefully so that it can be used as the basis to explain and answer questions from the viewers.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It is helpful to have copies of your proceedings paper available for those who may want to study specifics of your work in more detail.</a:t>
            </a:r>
          </a:p>
          <a:p>
            <a:pPr>
              <a:lnSpc>
                <a:spcPct val="120000"/>
              </a:lnSpc>
            </a:pPr>
            <a:r>
              <a:rPr lang="en-US" sz="9300" dirty="0">
                <a:latin typeface="Cambria" panose="02040503050406030204" pitchFamily="18" charset="0"/>
                <a:cs typeface="Arial" pitchFamily="34" charset="0"/>
              </a:rPr>
              <a:t>Have your business cards or contact information available for those who may wish to contact you at a later date.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6499800" y="1539091"/>
            <a:ext cx="6480000" cy="4062651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dirty="0"/>
              <a:t>Institution logos</a:t>
            </a:r>
            <a:br>
              <a:rPr lang="en-US" dirty="0"/>
            </a:br>
            <a:r>
              <a:rPr lang="en-US" dirty="0"/>
              <a:t>(if any)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126D9E-037C-1095-620D-D795D4E8E2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26" y="1576863"/>
            <a:ext cx="12206849" cy="406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336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Somesh Kumar</cp:lastModifiedBy>
  <cp:revision>29</cp:revision>
  <dcterms:created xsi:type="dcterms:W3CDTF">2015-08-27T15:30:56Z</dcterms:created>
  <dcterms:modified xsi:type="dcterms:W3CDTF">2026-06-03T09:14:25Z</dcterms:modified>
</cp:coreProperties>
</file>